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6" d="100"/>
          <a:sy n="76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E2542-8863-43BD-A05F-551A6E800742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15FEC-F03C-4D2F-A969-E315C481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good supporting </a:t>
            </a:r>
            <a:r>
              <a:rPr lang="en-US" baseline="0" dirty="0"/>
              <a:t> resource: </a:t>
            </a:r>
            <a:r>
              <a:rPr lang="en-US" dirty="0"/>
              <a:t>https://www.loveisrespect.org/wp-content/uploads/2016/08/highschool-educators-toolkit.pdf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0AD8F-9DE9-4806-9B68-615511CA4B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23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youtu.be/Gn7ZQ2x0cO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meo.com/8594297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Healthy vs unhealthy relationships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Sexuality, health and responsibility education  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381472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 relationship is healthy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09058"/>
            <a:ext cx="10394707" cy="3665528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It’s good for both people involved</a:t>
            </a:r>
          </a:p>
          <a:p>
            <a:r>
              <a:rPr lang="en-US" sz="3600" dirty="0"/>
              <a:t>Partners communicate with each other</a:t>
            </a:r>
          </a:p>
          <a:p>
            <a:r>
              <a:rPr lang="en-US" sz="3600" dirty="0"/>
              <a:t>Boundaries are respected</a:t>
            </a:r>
          </a:p>
          <a:p>
            <a:r>
              <a:rPr lang="en-US" sz="3600" dirty="0"/>
              <a:t>Healthy Relationships may look different from relationship to relationship and be reflective of cultural differences</a:t>
            </a:r>
          </a:p>
          <a:p>
            <a:r>
              <a:rPr lang="en-US" sz="3600" dirty="0"/>
              <a:t>It doesn’t have a negative impact on the people outside of the relationship</a:t>
            </a:r>
          </a:p>
          <a:p>
            <a:pPr lvl="1"/>
            <a:r>
              <a:rPr lang="en-US" sz="2800" dirty="0"/>
              <a:t>Like Friends and family members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933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627" y="337457"/>
            <a:ext cx="10396882" cy="1158140"/>
          </a:xfrm>
        </p:spPr>
        <p:txBody>
          <a:bodyPr/>
          <a:lstStyle/>
          <a:p>
            <a:r>
              <a:rPr lang="en-US" dirty="0"/>
              <a:t>	resources- TAKE A PIC!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4522461"/>
          </a:xfrm>
        </p:spPr>
        <p:txBody>
          <a:bodyPr>
            <a:normAutofit lnSpcReduction="10000"/>
          </a:bodyPr>
          <a:lstStyle/>
          <a:p>
            <a:r>
              <a:rPr lang="en-US" cap="none" dirty="0">
                <a:latin typeface="Arial Narrow" panose="020B0606020202030204" pitchFamily="34" charset="0"/>
              </a:rPr>
              <a:t>SASS – sexual assault support services</a:t>
            </a:r>
          </a:p>
          <a:p>
            <a:pPr lvl="1"/>
            <a:r>
              <a:rPr lang="en-US" cap="none" dirty="0">
                <a:latin typeface="Arial Narrow" panose="020B0606020202030204" pitchFamily="34" charset="0"/>
              </a:rPr>
              <a:t>Call </a:t>
            </a:r>
            <a:r>
              <a:rPr lang="en-US" b="1" cap="none" dirty="0">
                <a:latin typeface="Arial Narrow" panose="020B0606020202030204" pitchFamily="34" charset="0"/>
              </a:rPr>
              <a:t>(775) 221-7600 </a:t>
            </a:r>
            <a:r>
              <a:rPr lang="en-US" cap="none" dirty="0">
                <a:latin typeface="Arial Narrow" panose="020B0606020202030204" pitchFamily="34" charset="0"/>
              </a:rPr>
              <a:t>&amp; ask to speak with an advocate</a:t>
            </a:r>
          </a:p>
          <a:p>
            <a:pPr lvl="1"/>
            <a:r>
              <a:rPr lang="en-US" cap="none" dirty="0">
                <a:latin typeface="Arial Narrow" panose="020B0606020202030204" pitchFamily="34" charset="0"/>
              </a:rPr>
              <a:t>Text: </a:t>
            </a:r>
            <a:r>
              <a:rPr lang="en-US" b="1" cap="none" dirty="0">
                <a:latin typeface="Arial Narrow" panose="020B0606020202030204" pitchFamily="34" charset="0"/>
              </a:rPr>
              <a:t>“SASS” to 839863</a:t>
            </a:r>
          </a:p>
          <a:p>
            <a:r>
              <a:rPr lang="en-US" cap="none" dirty="0">
                <a:latin typeface="Arial Narrow" panose="020B0606020202030204" pitchFamily="34" charset="0"/>
              </a:rPr>
              <a:t>Domestic violence resource center: </a:t>
            </a:r>
            <a:r>
              <a:rPr lang="en-US" b="1" cap="none" dirty="0">
                <a:latin typeface="Arial Narrow" panose="020B0606020202030204" pitchFamily="34" charset="0"/>
              </a:rPr>
              <a:t>775-329-4150</a:t>
            </a:r>
          </a:p>
          <a:p>
            <a:r>
              <a:rPr lang="en-US" cap="none" dirty="0">
                <a:latin typeface="Arial Narrow" panose="020B0606020202030204" pitchFamily="34" charset="0"/>
              </a:rPr>
              <a:t>Safe embrace: </a:t>
            </a:r>
            <a:r>
              <a:rPr lang="en-US" b="1" cap="none" dirty="0">
                <a:latin typeface="Arial Narrow" panose="020B0606020202030204" pitchFamily="34" charset="0"/>
              </a:rPr>
              <a:t>775-322-3466</a:t>
            </a:r>
          </a:p>
          <a:p>
            <a:r>
              <a:rPr lang="en-US" cap="none" dirty="0">
                <a:latin typeface="Arial Narrow" panose="020B0606020202030204" pitchFamily="34" charset="0"/>
              </a:rPr>
              <a:t>Crisis support services: </a:t>
            </a:r>
            <a:r>
              <a:rPr lang="en-US" b="1" cap="none" dirty="0">
                <a:latin typeface="Arial Narrow" panose="020B0606020202030204" pitchFamily="34" charset="0"/>
              </a:rPr>
              <a:t>1-800-273-8255</a:t>
            </a:r>
          </a:p>
          <a:p>
            <a:pPr lvl="1"/>
            <a:r>
              <a:rPr lang="en-US" cap="none" dirty="0">
                <a:latin typeface="Arial Narrow" panose="020B0606020202030204" pitchFamily="34" charset="0"/>
              </a:rPr>
              <a:t>Text “care” to 839863 </a:t>
            </a:r>
          </a:p>
          <a:p>
            <a:r>
              <a:rPr lang="en-US" cap="none" dirty="0">
                <a:latin typeface="Arial Narrow" panose="020B0606020202030204" pitchFamily="34" charset="0"/>
              </a:rPr>
              <a:t>Wingspan– serves people who are LGBTQ</a:t>
            </a:r>
            <a:br>
              <a:rPr lang="en-US" cap="none" dirty="0">
                <a:latin typeface="Arial Narrow" panose="020B0606020202030204" pitchFamily="34" charset="0"/>
              </a:rPr>
            </a:br>
            <a:r>
              <a:rPr lang="en-US" cap="none" dirty="0">
                <a:latin typeface="Arial Narrow" panose="020B0606020202030204" pitchFamily="34" charset="0"/>
              </a:rPr>
              <a:t>hotline </a:t>
            </a:r>
            <a:r>
              <a:rPr lang="en-US" b="1" cap="none" dirty="0">
                <a:latin typeface="Arial Narrow" panose="020B0606020202030204" pitchFamily="34" charset="0"/>
              </a:rPr>
              <a:t>520-624-0348 or 1-800-553-9387 </a:t>
            </a:r>
            <a:r>
              <a:rPr lang="en-US" cap="none" dirty="0">
                <a:latin typeface="Arial Narrow" panose="020B0606020202030204" pitchFamily="34" charset="0"/>
              </a:rPr>
              <a:t>bilingual 24/7</a:t>
            </a:r>
          </a:p>
          <a:p>
            <a:endParaRPr lang="en-US" cap="none" dirty="0">
              <a:latin typeface="Arial Narrow" panose="020B0606020202030204" pitchFamily="34" charset="0"/>
            </a:endParaRPr>
          </a:p>
          <a:p>
            <a:endParaRPr lang="en-US" cap="none" dirty="0">
              <a:latin typeface="Arial Narrow" panose="020B0606020202030204" pitchFamily="34" charset="0"/>
            </a:endParaRPr>
          </a:p>
          <a:p>
            <a:endParaRPr lang="en-US" cap="none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4522461"/>
          </a:xfrm>
        </p:spPr>
        <p:txBody>
          <a:bodyPr>
            <a:normAutofit fontScale="85000" lnSpcReduction="10000"/>
          </a:bodyPr>
          <a:lstStyle/>
          <a:p>
            <a:r>
              <a:rPr lang="en-US" cap="none" dirty="0">
                <a:latin typeface="Arial Narrow" panose="020B0606020202030204" pitchFamily="34" charset="0"/>
              </a:rPr>
              <a:t>The anti violence project– serves people who are LGBTQ</a:t>
            </a:r>
            <a:br>
              <a:rPr lang="en-US" cap="none" dirty="0">
                <a:latin typeface="Arial Narrow" panose="020B0606020202030204" pitchFamily="34" charset="0"/>
              </a:rPr>
            </a:br>
            <a:r>
              <a:rPr lang="en-US" cap="none" dirty="0">
                <a:latin typeface="Arial Narrow" panose="020B0606020202030204" pitchFamily="34" charset="0"/>
              </a:rPr>
              <a:t>hotline 212-714-1124 bilingual 24/7</a:t>
            </a:r>
          </a:p>
          <a:p>
            <a:r>
              <a:rPr lang="en-US" cap="none" dirty="0">
                <a:latin typeface="Arial Narrow" panose="020B0606020202030204" pitchFamily="34" charset="0"/>
              </a:rPr>
              <a:t>GLBT national help center</a:t>
            </a:r>
            <a:br>
              <a:rPr lang="en-US" cap="none" dirty="0">
                <a:latin typeface="Arial Narrow" panose="020B0606020202030204" pitchFamily="34" charset="0"/>
              </a:rPr>
            </a:br>
            <a:r>
              <a:rPr lang="en-US" cap="none" dirty="0">
                <a:latin typeface="Arial Narrow" panose="020B0606020202030204" pitchFamily="34" charset="0"/>
              </a:rPr>
              <a:t>hotline </a:t>
            </a:r>
            <a:r>
              <a:rPr lang="en-US" b="1" cap="none" dirty="0">
                <a:latin typeface="Arial Narrow" panose="020B0606020202030204" pitchFamily="34" charset="0"/>
              </a:rPr>
              <a:t>1800-246-PRIDE (1-800-246-7743) </a:t>
            </a:r>
            <a:r>
              <a:rPr lang="en-US" cap="none" dirty="0">
                <a:latin typeface="Arial Narrow" panose="020B0606020202030204" pitchFamily="34" charset="0"/>
              </a:rPr>
              <a:t>or</a:t>
            </a:r>
            <a:br>
              <a:rPr lang="en-US" cap="none" dirty="0">
                <a:latin typeface="Arial Narrow" panose="020B0606020202030204" pitchFamily="34" charset="0"/>
              </a:rPr>
            </a:br>
            <a:r>
              <a:rPr lang="en-US" cap="none" dirty="0">
                <a:latin typeface="Arial Narrow" panose="020B0606020202030204" pitchFamily="34" charset="0"/>
              </a:rPr>
              <a:t>online chat at http://www.Volunteerlogin.Org/chat/</a:t>
            </a:r>
          </a:p>
          <a:p>
            <a:r>
              <a:rPr lang="en-US" cap="none" dirty="0">
                <a:latin typeface="Arial Narrow" panose="020B0606020202030204" pitchFamily="34" charset="0"/>
              </a:rPr>
              <a:t>National sexual assault hotline – supports LGBTQ people</a:t>
            </a:r>
            <a:br>
              <a:rPr lang="en-US" cap="none" dirty="0">
                <a:latin typeface="Arial Narrow" panose="020B0606020202030204" pitchFamily="34" charset="0"/>
              </a:rPr>
            </a:br>
            <a:r>
              <a:rPr lang="en-US" b="1" cap="none" dirty="0">
                <a:latin typeface="Arial Narrow" panose="020B0606020202030204" pitchFamily="34" charset="0"/>
              </a:rPr>
              <a:t>1-800-656-HOPE (4673) </a:t>
            </a:r>
            <a:r>
              <a:rPr lang="en-US" cap="none" dirty="0">
                <a:latin typeface="Arial Narrow" panose="020B0606020202030204" pitchFamily="34" charset="0"/>
              </a:rPr>
              <a:t>24/7 or</a:t>
            </a:r>
            <a:br>
              <a:rPr lang="en-US" cap="none" dirty="0">
                <a:latin typeface="Arial Narrow" panose="020B0606020202030204" pitchFamily="34" charset="0"/>
              </a:rPr>
            </a:br>
            <a:r>
              <a:rPr lang="en-US" cap="none" dirty="0">
                <a:latin typeface="Arial Narrow" panose="020B0606020202030204" pitchFamily="34" charset="0"/>
              </a:rPr>
              <a:t>online counseling at https://ohl.Rainn.Org/online/</a:t>
            </a:r>
          </a:p>
          <a:p>
            <a:r>
              <a:rPr lang="en-US" cap="none" dirty="0">
                <a:latin typeface="Arial Narrow" panose="020B0606020202030204" pitchFamily="34" charset="0"/>
              </a:rPr>
              <a:t>Awaken- </a:t>
            </a:r>
            <a:r>
              <a:rPr lang="en-US" b="1" cap="none" dirty="0">
                <a:latin typeface="Arial Narrow" panose="020B0606020202030204" pitchFamily="34" charset="0"/>
              </a:rPr>
              <a:t>775-393-9183</a:t>
            </a:r>
          </a:p>
          <a:p>
            <a:r>
              <a:rPr lang="en-US" cap="none" dirty="0">
                <a:latin typeface="Arial Narrow" panose="020B0606020202030204" pitchFamily="34" charset="0"/>
              </a:rPr>
              <a:t>Love is respect hotline: </a:t>
            </a:r>
            <a:r>
              <a:rPr lang="en-US" b="1" cap="none" dirty="0">
                <a:latin typeface="Arial Narrow" panose="020B0606020202030204" pitchFamily="34" charset="0"/>
              </a:rPr>
              <a:t>1-866-331-99474</a:t>
            </a:r>
            <a:r>
              <a:rPr lang="en-US" cap="none" dirty="0">
                <a:latin typeface="Arial Narrow" panose="020B0606020202030204" pitchFamily="34" charset="0"/>
              </a:rPr>
              <a:t> (24/7) or text </a:t>
            </a:r>
            <a:r>
              <a:rPr lang="en-US" b="1" cap="none" dirty="0">
                <a:latin typeface="Arial Narrow" panose="020B0606020202030204" pitchFamily="34" charset="0"/>
              </a:rPr>
              <a:t>“</a:t>
            </a:r>
            <a:r>
              <a:rPr lang="en-US" b="1" cap="none" dirty="0" err="1">
                <a:latin typeface="Arial Narrow" panose="020B0606020202030204" pitchFamily="34" charset="0"/>
              </a:rPr>
              <a:t>loveis</a:t>
            </a:r>
            <a:r>
              <a:rPr lang="en-US" b="1" cap="none" dirty="0">
                <a:latin typeface="Arial Narrow" panose="020B0606020202030204" pitchFamily="34" charset="0"/>
              </a:rPr>
              <a:t>” 22522</a:t>
            </a:r>
          </a:p>
          <a:p>
            <a:r>
              <a:rPr lang="en-US" cap="none" dirty="0">
                <a:latin typeface="Arial Narrow" panose="020B0606020202030204" pitchFamily="34" charset="0"/>
              </a:rPr>
              <a:t>Step up! Nevada, stop violence! Http://www.Stepupstopviolence.Org/</a:t>
            </a:r>
          </a:p>
          <a:p>
            <a:endParaRPr lang="en-US" cap="none" dirty="0">
              <a:latin typeface="Arial Narrow" panose="020B0606020202030204" pitchFamily="34" charset="0"/>
            </a:endParaRPr>
          </a:p>
          <a:p>
            <a:endParaRPr lang="en-US" cap="none" dirty="0">
              <a:latin typeface="Arial Narrow" panose="020B0606020202030204" pitchFamily="34" charset="0"/>
            </a:endParaRPr>
          </a:p>
          <a:p>
            <a:endParaRPr lang="en-US" cap="none" dirty="0">
              <a:latin typeface="Arial Narrow" panose="020B0606020202030204" pitchFamily="34" charset="0"/>
            </a:endParaRPr>
          </a:p>
        </p:txBody>
      </p:sp>
      <p:pic>
        <p:nvPicPr>
          <p:cNvPr id="7" name="Picture 6" descr="Polaroid: There's An iPhone Photo App 4 That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0086" y="76200"/>
            <a:ext cx="1889224" cy="188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67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dashHorz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Before you go…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characteristic of healthy relationships that most stood out for me from today’s class was …</a:t>
            </a:r>
          </a:p>
          <a:p>
            <a:endParaRPr lang="en-US" sz="3200" dirty="0"/>
          </a:p>
          <a:p>
            <a:r>
              <a:rPr lang="en-US" sz="3200" dirty="0"/>
              <a:t>because …</a:t>
            </a:r>
          </a:p>
        </p:txBody>
      </p:sp>
    </p:spTree>
    <p:extLst>
      <p:ext uri="{BB962C8B-B14F-4D97-AF65-F5344CB8AC3E}">
        <p14:creationId xmlns:p14="http://schemas.microsoft.com/office/powerpoint/2010/main" val="153217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打板图片_打板图片大全_打板背景图片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524000"/>
            <a:ext cx="4191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9703" y="534154"/>
            <a:ext cx="7396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“Healthy vs Unhealthy Relationships”</a:t>
            </a:r>
          </a:p>
        </p:txBody>
      </p:sp>
    </p:spTree>
    <p:extLst>
      <p:ext uri="{BB962C8B-B14F-4D97-AF65-F5344CB8AC3E}">
        <p14:creationId xmlns:p14="http://schemas.microsoft.com/office/powerpoint/2010/main" val="217945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this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/>
              <a:t>1 in 3</a:t>
            </a:r>
            <a:r>
              <a:rPr lang="en-US" sz="2400" dirty="0"/>
              <a:t> </a:t>
            </a:r>
            <a:r>
              <a:rPr lang="en-US" sz="2400" dirty="0">
                <a:latin typeface="Bahnschrift Light" panose="020B0502040204020203" pitchFamily="34" charset="0"/>
              </a:rPr>
              <a:t>adolescents in the U.S. is a victim of emotional, physical or sexual abuse from a dating partner</a:t>
            </a:r>
          </a:p>
          <a:p>
            <a:pPr lvl="1"/>
            <a:r>
              <a:rPr lang="en-US" sz="2400" dirty="0">
                <a:latin typeface="Bahnschrift Light" panose="020B0502040204020203" pitchFamily="34" charset="0"/>
              </a:rPr>
              <a:t>far exceeds other types of youth violence</a:t>
            </a:r>
          </a:p>
          <a:p>
            <a:pPr lvl="1"/>
            <a:r>
              <a:rPr lang="en-US" sz="2400" dirty="0">
                <a:latin typeface="Bahnschrift Light" panose="020B0502040204020203" pitchFamily="34" charset="0"/>
              </a:rPr>
              <a:t> Only 33% of teens who were in a violent relationship ever told anyone about the abuse</a:t>
            </a:r>
          </a:p>
          <a:p>
            <a:pPr lvl="1"/>
            <a:r>
              <a:rPr lang="en-US" sz="2400" dirty="0">
                <a:latin typeface="Bahnschrift Light" panose="020B0502040204020203" pitchFamily="34" charset="0"/>
              </a:rPr>
              <a:t> Dating abuse affects around 1.5 million teens annually.</a:t>
            </a:r>
          </a:p>
        </p:txBody>
      </p:sp>
    </p:spTree>
    <p:extLst>
      <p:ext uri="{BB962C8B-B14F-4D97-AF65-F5344CB8AC3E}">
        <p14:creationId xmlns:p14="http://schemas.microsoft.com/office/powerpoint/2010/main" val="190015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A8F7-314E-E54A-8EA9-7BCC817A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healthy relationship?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ADBE9-6BD1-0947-9828-8F9000194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89822"/>
            <a:ext cx="10396883" cy="5231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 relationship where you both feel…</a:t>
            </a:r>
          </a:p>
          <a:p>
            <a:pPr lvl="1"/>
            <a:r>
              <a:rPr lang="en-US" sz="4000" dirty="0"/>
              <a:t>safe expressing your feelings </a:t>
            </a:r>
          </a:p>
          <a:p>
            <a:pPr lvl="1"/>
            <a:r>
              <a:rPr lang="en-US" sz="4000" dirty="0"/>
              <a:t>Safe Being yourself</a:t>
            </a:r>
          </a:p>
          <a:p>
            <a:pPr lvl="1"/>
            <a:r>
              <a:rPr lang="en-US" sz="4000" dirty="0"/>
              <a:t>Safe respecting each others boundaries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7051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3775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Healthy relationships start with </a:t>
            </a:r>
            <a:br>
              <a:rPr lang="en-US" dirty="0"/>
            </a:br>
            <a:r>
              <a:rPr lang="en-US" dirty="0"/>
              <a:t>Self Respect!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3600" dirty="0"/>
              <a:t>Why is self respect important?</a:t>
            </a:r>
          </a:p>
          <a:p>
            <a:pPr lvl="2"/>
            <a:r>
              <a:rPr lang="en-US" sz="2400" dirty="0"/>
              <a:t>It’s important to have respect for yourself, whether single or dating</a:t>
            </a:r>
          </a:p>
          <a:p>
            <a:pPr lvl="2"/>
            <a:r>
              <a:rPr lang="en-US" sz="2400" dirty="0"/>
              <a:t>It’s the key to building confidence and maintaining healthy relationships with others</a:t>
            </a:r>
          </a:p>
          <a:p>
            <a:pPr lvl="2"/>
            <a:r>
              <a:rPr lang="en-US" sz="2400" dirty="0"/>
              <a:t>You will have better relationships with others when you have a healthy relationship with yourself first.</a:t>
            </a: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458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100000"/>
              </a:schemeClr>
            </a:gs>
            <a:gs pos="100000">
              <a:schemeClr val="bg1">
                <a:tint val="84000"/>
                <a:shade val="84000"/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510889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Can you think of a couple …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	in a healthy relationship?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	In unhealthy relationship?</a:t>
            </a:r>
          </a:p>
        </p:txBody>
      </p:sp>
    </p:spTree>
    <p:extLst>
      <p:ext uri="{BB962C8B-B14F-4D97-AF65-F5344CB8AC3E}">
        <p14:creationId xmlns:p14="http://schemas.microsoft.com/office/powerpoint/2010/main" val="311452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signs</a:t>
            </a:r>
          </a:p>
        </p:txBody>
      </p:sp>
      <p:pic>
        <p:nvPicPr>
          <p:cNvPr id="6" name="Content Placeholder 5" descr="Free vector graphic: Cinema, Clapboard, Clapper-Board - Free Image on Pixabay - 154392">
            <a:hlinkClick r:id="rId2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08" y="2063750"/>
            <a:ext cx="3247134" cy="3311525"/>
          </a:xfrm>
        </p:spPr>
      </p:pic>
    </p:spTree>
    <p:extLst>
      <p:ext uri="{BB962C8B-B14F-4D97-AF65-F5344CB8AC3E}">
        <p14:creationId xmlns:p14="http://schemas.microsoft.com/office/powerpoint/2010/main" val="139028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11651810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Healthy boundaries </a:t>
            </a:r>
            <a:r>
              <a:rPr lang="en-US" sz="3600" b="1" u="sng" dirty="0"/>
              <a:t>should Not </a:t>
            </a:r>
            <a:r>
              <a:rPr lang="en-US" sz="3600" b="1" dirty="0"/>
              <a:t>restrict your ability to: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 out with your friends without your partner</a:t>
            </a:r>
          </a:p>
          <a:p>
            <a:r>
              <a:rPr lang="en-US" sz="2800" dirty="0"/>
              <a:t>Participate in activities and hobbies you like</a:t>
            </a:r>
          </a:p>
          <a:p>
            <a:r>
              <a:rPr lang="en-US" sz="2800" dirty="0"/>
              <a:t> Maintain privacy of your passwords to your email, social media accounts  or phone</a:t>
            </a:r>
          </a:p>
          <a:p>
            <a:r>
              <a:rPr lang="en-US" sz="2800" dirty="0"/>
              <a:t>Respect each other’s individual likes and needs. </a:t>
            </a:r>
          </a:p>
        </p:txBody>
      </p:sp>
    </p:spTree>
    <p:extLst>
      <p:ext uri="{BB962C8B-B14F-4D97-AF65-F5344CB8AC3E}">
        <p14:creationId xmlns:p14="http://schemas.microsoft.com/office/powerpoint/2010/main" val="135028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Healthy or unhealthy?</a:t>
            </a:r>
          </a:p>
        </p:txBody>
      </p:sp>
    </p:spTree>
    <p:extLst>
      <p:ext uri="{BB962C8B-B14F-4D97-AF65-F5344CB8AC3E}">
        <p14:creationId xmlns:p14="http://schemas.microsoft.com/office/powerpoint/2010/main" val="3453136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1889</TotalTime>
  <Words>502</Words>
  <Application>Microsoft Office PowerPoint</Application>
  <PresentationFormat>Widescreen</PresentationFormat>
  <Paragraphs>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Bahnschrift Light</vt:lpstr>
      <vt:lpstr>Calibri</vt:lpstr>
      <vt:lpstr>Impact</vt:lpstr>
      <vt:lpstr>Main Event</vt:lpstr>
      <vt:lpstr>Healthy vs unhealthy relationships</vt:lpstr>
      <vt:lpstr>PowerPoint Presentation</vt:lpstr>
      <vt:lpstr>Why is this important?</vt:lpstr>
      <vt:lpstr>What is a healthy relationship?</vt:lpstr>
      <vt:lpstr>Healthy relationships start with  Self Respect!</vt:lpstr>
      <vt:lpstr>Can you think of a couple …   in a healthy relationship?   In unhealthy relationship?</vt:lpstr>
      <vt:lpstr>The signs</vt:lpstr>
      <vt:lpstr>Healthy boundaries should Not restrict your ability to: </vt:lpstr>
      <vt:lpstr>Healthy or unhealthy?</vt:lpstr>
      <vt:lpstr>When a relationship is healthy</vt:lpstr>
      <vt:lpstr> resources- TAKE A PIC! </vt:lpstr>
      <vt:lpstr>Before you go…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vs unhealthy relationships</dc:title>
  <dc:creator>Proctor, Rochelle</dc:creator>
  <cp:lastModifiedBy>Proctor, Rochelle</cp:lastModifiedBy>
  <cp:revision>26</cp:revision>
  <dcterms:created xsi:type="dcterms:W3CDTF">2020-02-28T19:04:50Z</dcterms:created>
  <dcterms:modified xsi:type="dcterms:W3CDTF">2023-09-12T17:39:43Z</dcterms:modified>
</cp:coreProperties>
</file>